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Public Sans" charset="0"/>
      <p:regular r:id="rId17"/>
      <p:bold r:id="rId18"/>
      <p:italic r:id="rId19"/>
      <p:boldItalic r:id="rId20"/>
    </p:embeddedFont>
    <p:embeddedFont>
      <p:font typeface="EB Garamond Medium" charset="0"/>
      <p:regular r:id="rId21"/>
      <p:bold r:id="rId22"/>
      <p:italic r:id="rId23"/>
      <p:boldItalic r:id="rId24"/>
    </p:embeddedFont>
    <p:embeddedFont>
      <p:font typeface="Calibri" pitchFamily="34" charset="0"/>
      <p:regular r:id="rId25"/>
      <p:bold r:id="rId26"/>
      <p:italic r:id="rId27"/>
      <p:boldItalic r:id="rId28"/>
    </p:embeddedFont>
    <p:embeddedFont>
      <p:font typeface="Rockwell" pitchFamily="18" charset="0"/>
      <p:regular r:id="rId29"/>
      <p:bold r:id="rId30"/>
      <p:italic r:id="rId31"/>
      <p:boldItalic r:id="rId32"/>
    </p:embeddedFont>
    <p:embeddedFont>
      <p:font typeface="Perpetua Titling MT" pitchFamily="18" charset="0"/>
      <p:regular r:id="rId33"/>
      <p:bold r:id="rId34"/>
    </p:embeddedFont>
    <p:embeddedFont>
      <p:font typeface="EB Garamond" charset="0"/>
      <p:regular r:id="rId35"/>
      <p:bold r:id="rId36"/>
      <p:italic r:id="rId37"/>
      <p:boldItalic r:id="rId38"/>
    </p:embeddedFont>
    <p:embeddedFont>
      <p:font typeface="EB Garamond SemiBold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2" d="100"/>
          <a:sy n="72" d="100"/>
        </p:scale>
        <p:origin x="-108" y="12"/>
      </p:cViewPr>
      <p:guideLst>
        <p:guide orient="horz" pos="2395"/>
        <p:guide orient="horz" pos="1429"/>
        <p:guide orient="horz" pos="158"/>
        <p:guide orient="horz" pos="2787"/>
        <p:guide pos="2880"/>
        <p:guide pos="423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87" Type="http://schemas.openxmlformats.org/officeDocument/2006/relationships/slideLayout" Target="../slideLayouts/slideLayout87.xml"/><Relationship Id="rId102" Type="http://schemas.openxmlformats.org/officeDocument/2006/relationships/slideLayout" Target="../slideLayouts/slideLayout102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13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11" Type="http://schemas.openxmlformats.org/officeDocument/2006/relationships/slideLayout" Target="../slideLayouts/slideLayout1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</a:t>
            </a:r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://</a:t>
            </a:r>
            <a:r>
              <a:rPr lang="en-US" b="0" i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github.com/manoj2608/Naan-Mudhalvan_FSD-Batch_A52_6/tree/main/Task%201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32583783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xmlns="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xmlns="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324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Public Sans</vt:lpstr>
      <vt:lpstr>Symbol</vt:lpstr>
      <vt:lpstr>EB Garamond Medium</vt:lpstr>
      <vt:lpstr>Calibri</vt:lpstr>
      <vt:lpstr>Rockwell</vt:lpstr>
      <vt:lpstr>Perpetua Titling MT</vt:lpstr>
      <vt:lpstr>EB Garamond</vt:lpstr>
      <vt:lpstr>Wingdings</vt:lpstr>
      <vt:lpstr>Noto Sans Symbols</vt:lpstr>
      <vt:lpstr>EB Garamond SemiBold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rit</cp:lastModifiedBy>
  <cp:revision>16</cp:revision>
  <dcterms:created xsi:type="dcterms:W3CDTF">2020-08-13T11:21:46Z</dcterms:created>
  <dcterms:modified xsi:type="dcterms:W3CDTF">2023-03-16T08:04:09Z</dcterms:modified>
</cp:coreProperties>
</file>